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AAE63-5139-4515-86BD-37DABEC23776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0F62B-0519-4C41-9349-6B201EEBD4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La </a:t>
            </a:r>
            <a:r>
              <a:rPr lang="en-US" dirty="0" err="1" smtClean="0">
                <a:solidFill>
                  <a:schemeClr val="tx1"/>
                </a:solidFill>
              </a:rPr>
              <a:t>Actividad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Inicial</a:t>
            </a:r>
            <a:endParaRPr lang="en-US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47: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tiempo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hace</a:t>
            </a:r>
            <a:r>
              <a:rPr lang="en-US" dirty="0" smtClean="0">
                <a:solidFill>
                  <a:schemeClr val="tx1"/>
                </a:solidFill>
              </a:rPr>
              <a:t> en el </a:t>
            </a:r>
            <a:r>
              <a:rPr lang="en-US" dirty="0" err="1" smtClean="0">
                <a:solidFill>
                  <a:schemeClr val="tx1"/>
                </a:solidFill>
              </a:rPr>
              <a:t>invierno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i="1" dirty="0" err="1" smtClean="0">
                <a:solidFill>
                  <a:schemeClr val="tx1"/>
                </a:solidFill>
              </a:rPr>
              <a:t>Escoge</a:t>
            </a:r>
            <a:r>
              <a:rPr lang="en-US" sz="3400" i="1" dirty="0" smtClean="0">
                <a:solidFill>
                  <a:schemeClr val="tx1"/>
                </a:solidFill>
              </a:rPr>
              <a:t> el </a:t>
            </a:r>
            <a:r>
              <a:rPr lang="en-US" sz="3400" i="1" dirty="0" err="1" smtClean="0">
                <a:solidFill>
                  <a:schemeClr val="tx1"/>
                </a:solidFill>
              </a:rPr>
              <a:t>invierno</a:t>
            </a:r>
            <a:r>
              <a:rPr lang="en-US" sz="3400" i="1" dirty="0" smtClean="0">
                <a:solidFill>
                  <a:schemeClr val="tx1"/>
                </a:solidFill>
              </a:rPr>
              <a:t> o el </a:t>
            </a:r>
            <a:r>
              <a:rPr lang="en-US" sz="3400" i="1" dirty="0" err="1" smtClean="0">
                <a:solidFill>
                  <a:schemeClr val="tx1"/>
                </a:solidFill>
              </a:rPr>
              <a:t>verano</a:t>
            </a:r>
            <a:r>
              <a:rPr lang="en-US" sz="3400" i="1" dirty="0" smtClean="0">
                <a:solidFill>
                  <a:schemeClr val="tx1"/>
                </a:solidFill>
              </a:rPr>
              <a:t>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sz="3600" dirty="0">
                <a:solidFill>
                  <a:schemeClr val="tx1"/>
                </a:solidFill>
              </a:rPr>
              <a:t>En el __________ </a:t>
            </a:r>
            <a:r>
              <a:rPr lang="en-US" sz="3600" dirty="0" err="1">
                <a:solidFill>
                  <a:schemeClr val="tx1"/>
                </a:solidFill>
              </a:rPr>
              <a:t>hace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err="1">
                <a:solidFill>
                  <a:schemeClr val="tx1"/>
                </a:solidFill>
              </a:rPr>
              <a:t>calor</a:t>
            </a:r>
            <a:r>
              <a:rPr lang="en-US" sz="3600" dirty="0">
                <a:solidFill>
                  <a:schemeClr val="tx1"/>
                </a:solidFill>
              </a:rPr>
              <a:t>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s-ES" sz="3600" dirty="0">
                <a:solidFill>
                  <a:schemeClr val="tx1"/>
                </a:solidFill>
              </a:rPr>
              <a:t>Vamos a la playa durante las vacaciones del ___________.</a:t>
            </a:r>
            <a:endParaRPr lang="en-US" sz="3600" dirty="0">
              <a:solidFill>
                <a:schemeClr val="tx1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dirty="0">
                <a:solidFill>
                  <a:schemeClr val="tx1"/>
                </a:solidFill>
              </a:rPr>
              <a:t>Hace </a:t>
            </a:r>
            <a:r>
              <a:rPr lang="es-ES" sz="3600" dirty="0" smtClean="0">
                <a:solidFill>
                  <a:schemeClr val="tx1"/>
                </a:solidFill>
              </a:rPr>
              <a:t>frío </a:t>
            </a:r>
            <a:r>
              <a:rPr lang="es-ES" sz="3600" dirty="0">
                <a:solidFill>
                  <a:schemeClr val="tx1"/>
                </a:solidFill>
              </a:rPr>
              <a:t>en el ____________.</a:t>
            </a:r>
            <a:endParaRPr lang="en-US" sz="3600" dirty="0">
              <a:solidFill>
                <a:schemeClr val="tx1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dirty="0">
                <a:solidFill>
                  <a:schemeClr val="tx1"/>
                </a:solidFill>
              </a:rPr>
              <a:t>En el _________ hay mucha nieve.</a:t>
            </a:r>
            <a:endParaRPr lang="en-US" sz="3600" dirty="0">
              <a:solidFill>
                <a:schemeClr val="tx1"/>
              </a:solidFill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es-ES" sz="3600" dirty="0">
                <a:solidFill>
                  <a:schemeClr val="tx1"/>
                </a:solidFill>
              </a:rPr>
              <a:t>El ________ ocurre durante los meses de julio y agosto.</a:t>
            </a:r>
            <a:endParaRPr lang="en-US" sz="3600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700" dirty="0"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Me llamo _______________ Clase 7IM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La fecha es el 7</a:t>
            </a:r>
            <a:r>
              <a:rPr lang="es-ES" sz="2700" dirty="0" smtClean="0">
                <a:latin typeface="+mj-lt"/>
                <a:ea typeface="+mj-ea"/>
                <a:cs typeface="+mj-cs"/>
              </a:rPr>
              <a:t> </a:t>
            </a:r>
            <a:r>
              <a:rPr lang="es-ES" sz="2700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endParaRPr lang="en-US" sz="27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22098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verano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3352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verano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4953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dirty="0" err="1" smtClean="0"/>
              <a:t>verano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38100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invierno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43434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invierno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safe-img01.olx.com.mx/ui/8/09/55/1281899710_114020455_1-VENDO-PATINES-DE-HIELO-USADOS-DAMA-45-zavaleta-1281899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1" y="3429000"/>
            <a:ext cx="4267200" cy="3171826"/>
          </a:xfrm>
          <a:prstGeom prst="rect">
            <a:avLst/>
          </a:prstGeom>
          <a:noFill/>
        </p:spPr>
      </p:pic>
      <p:pic>
        <p:nvPicPr>
          <p:cNvPr id="5" name="Picture 2" descr="http://www.cuidadoysalud.com/wp-content/uploads/2009/12/hielomedicinal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3657600" cy="2285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95800" y="6096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El </a:t>
            </a:r>
            <a:r>
              <a:rPr lang="en-US" sz="2800" dirty="0" err="1" smtClean="0">
                <a:solidFill>
                  <a:srgbClr val="C00000"/>
                </a:solidFill>
              </a:rPr>
              <a:t>hielo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3600" y="33528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Los </a:t>
            </a:r>
            <a:r>
              <a:rPr lang="en-US" sz="2800" dirty="0" err="1" smtClean="0">
                <a:solidFill>
                  <a:srgbClr val="C00000"/>
                </a:solidFill>
              </a:rPr>
              <a:t>patines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 Pg 130 Ex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los esquís.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el anorak.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los guantes.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las botas.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Anita compró las </a:t>
            </a:r>
            <a:r>
              <a:rPr lang="es-ES" dirty="0" smtClean="0"/>
              <a:t>anteojos del sol.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Textbook Pg 130 Ex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s-ES" dirty="0"/>
              <a:t>Contesten según se indica. (</a:t>
            </a:r>
            <a:r>
              <a:rPr lang="es-ES" dirty="0" err="1"/>
              <a:t>Answer</a:t>
            </a:r>
            <a:r>
              <a:rPr lang="es-ES" dirty="0"/>
              <a:t> as </a:t>
            </a:r>
            <a:r>
              <a:rPr lang="es-ES" dirty="0" err="1"/>
              <a:t>indicated</a:t>
            </a:r>
            <a:r>
              <a:rPr lang="es-ES" dirty="0"/>
              <a:t>)</a:t>
            </a:r>
            <a:endParaRPr lang="en-US" dirty="0"/>
          </a:p>
          <a:p>
            <a:pPr>
              <a:buNone/>
            </a:pPr>
            <a:r>
              <a:rPr lang="es-ES" dirty="0" smtClean="0"/>
              <a:t>1. </a:t>
            </a:r>
            <a:r>
              <a:rPr lang="es-ES" sz="3300" dirty="0" smtClean="0"/>
              <a:t>¿Cuándo </a:t>
            </a:r>
            <a:r>
              <a:rPr lang="es-ES" sz="3300" dirty="0"/>
              <a:t>son populares las estaciones de esquí?</a:t>
            </a:r>
            <a:endParaRPr lang="en-US" sz="3300" dirty="0"/>
          </a:p>
          <a:p>
            <a:pPr>
              <a:buNone/>
            </a:pPr>
            <a:r>
              <a:rPr lang="es-ES" sz="3300" i="1" dirty="0"/>
              <a:t>Las estaciones de esquí son populares en el invierno cuando hay nieve.</a:t>
            </a:r>
            <a:endParaRPr lang="en-US" sz="3300" i="1" dirty="0"/>
          </a:p>
          <a:p>
            <a:pPr>
              <a:buNone/>
            </a:pPr>
            <a:r>
              <a:rPr lang="es-ES" sz="3300" dirty="0" smtClean="0"/>
              <a:t>2. ¿Qué </a:t>
            </a:r>
            <a:r>
              <a:rPr lang="es-ES" sz="3300" dirty="0"/>
              <a:t>compraron los esquiadores en la ventanilla?</a:t>
            </a:r>
            <a:endParaRPr lang="en-US" sz="3300" dirty="0"/>
          </a:p>
          <a:p>
            <a:pPr>
              <a:buNone/>
            </a:pPr>
            <a:r>
              <a:rPr lang="es-ES" sz="3300" i="1" dirty="0"/>
              <a:t>Los esquiadores compraron los boletos en la ventanilla.</a:t>
            </a:r>
            <a:endParaRPr lang="en-US" sz="3300" i="1" dirty="0"/>
          </a:p>
          <a:p>
            <a:pPr>
              <a:buNone/>
            </a:pPr>
            <a:r>
              <a:rPr lang="es-ES" sz="3300" dirty="0" smtClean="0"/>
              <a:t>3. ¿Qué </a:t>
            </a:r>
            <a:r>
              <a:rPr lang="es-ES" sz="3300" dirty="0"/>
              <a:t>tomaron los esquiadores para subir la montaña?</a:t>
            </a:r>
            <a:endParaRPr lang="en-US" sz="3300" dirty="0"/>
          </a:p>
          <a:p>
            <a:pPr>
              <a:buNone/>
            </a:pPr>
            <a:r>
              <a:rPr lang="es-ES" sz="3300" dirty="0"/>
              <a:t>Los esquiadores tomaron el telesilla para subir la montaña.</a:t>
            </a:r>
            <a:endParaRPr lang="en-US" sz="3300" dirty="0"/>
          </a:p>
          <a:p>
            <a:pPr>
              <a:buNone/>
            </a:pPr>
            <a:r>
              <a:rPr lang="es-ES" sz="3300" dirty="0" smtClean="0"/>
              <a:t>4. ¿Qué </a:t>
            </a:r>
            <a:r>
              <a:rPr lang="es-ES" sz="3300" dirty="0"/>
              <a:t>bajaron los esquiadores? </a:t>
            </a:r>
            <a:endParaRPr lang="en-US" sz="3300" dirty="0"/>
          </a:p>
          <a:p>
            <a:pPr>
              <a:buNone/>
            </a:pPr>
            <a:r>
              <a:rPr lang="es-ES" sz="3300" i="1" dirty="0" smtClean="0"/>
              <a:t>Los esquiadores bajaron la </a:t>
            </a:r>
            <a:r>
              <a:rPr lang="es-ES" sz="3300" i="1" dirty="0"/>
              <a:t>pista para </a:t>
            </a:r>
            <a:r>
              <a:rPr lang="es-ES" sz="3300" i="1" dirty="0" smtClean="0"/>
              <a:t>expertos.</a:t>
            </a:r>
            <a:endParaRPr lang="en-US" sz="3300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Workbook Pg 61 Ex 13 and 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Escriben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Hace </a:t>
            </a:r>
            <a:r>
              <a:rPr lang="es-ES" dirty="0" smtClean="0"/>
              <a:t>frío</a:t>
            </a:r>
            <a:r>
              <a:rPr lang="es-ES" dirty="0"/>
              <a:t>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Nieva.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A veces hay mucha nieve.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La temperatura baja a cinco grados bajo cero</a:t>
            </a:r>
            <a:r>
              <a:rPr lang="es-ES" dirty="0" smtClean="0"/>
              <a:t>.</a:t>
            </a:r>
          </a:p>
          <a:p>
            <a:pPr marL="514350" indent="-514350">
              <a:buNone/>
            </a:pPr>
            <a:endParaRPr lang="es-ES" dirty="0"/>
          </a:p>
          <a:p>
            <a:pPr marL="514350" indent="-514350">
              <a:buNone/>
            </a:pPr>
            <a:r>
              <a:rPr lang="es-ES" dirty="0" err="1" smtClean="0"/>
              <a:t>Now</a:t>
            </a:r>
            <a:r>
              <a:rPr lang="es-ES" dirty="0" smtClean="0"/>
              <a:t> match </a:t>
            </a:r>
            <a:r>
              <a:rPr lang="es-ES" dirty="0" err="1" smtClean="0"/>
              <a:t>these</a:t>
            </a:r>
            <a:r>
              <a:rPr lang="es-ES" dirty="0" smtClean="0"/>
              <a:t> </a:t>
            </a:r>
            <a:r>
              <a:rPr lang="es-ES" dirty="0" err="1" smtClean="0"/>
              <a:t>sentences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pictures</a:t>
            </a:r>
            <a:r>
              <a:rPr lang="es-ES" dirty="0" smtClean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en el </a:t>
            </a:r>
            <a:r>
              <a:rPr lang="en-US" dirty="0" err="1" smtClean="0"/>
              <a:t>invierno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026" name="Picture 2" descr="http://www.best-of-web.com/_images_300/Cartoon_Shivering_Woman_101023-010445-227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76400"/>
            <a:ext cx="1457325" cy="2057400"/>
          </a:xfrm>
          <a:prstGeom prst="rect">
            <a:avLst/>
          </a:prstGeom>
          <a:noFill/>
        </p:spPr>
      </p:pic>
      <p:pic>
        <p:nvPicPr>
          <p:cNvPr id="1028" name="Picture 4" descr="http://aaablogs.uoregon.edu/aad251online-dturner/files/2012/02/snowing-livewallpaper3-40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371600"/>
            <a:ext cx="2438400" cy="2743200"/>
          </a:xfrm>
          <a:prstGeom prst="rect">
            <a:avLst/>
          </a:prstGeom>
          <a:noFill/>
        </p:spPr>
      </p:pic>
      <p:pic>
        <p:nvPicPr>
          <p:cNvPr id="1030" name="Picture 6" descr="http://www.picturesofwinter.net/snowstormpic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86200"/>
            <a:ext cx="3886200" cy="2362200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ANd9GcRW2QJM59_UumXkLObFa8GFGw0iLDsc6j5dyU4imjz6Q_hrIMSlHwoJ4Pjv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114800"/>
            <a:ext cx="2619375" cy="17430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1219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1066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733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00600" y="4114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19050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s-ES" sz="2800" dirty="0" smtClean="0"/>
              <a:t>1. Hace frío.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0" y="1676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s-ES" sz="2400" dirty="0" smtClean="0"/>
              <a:t>2. Nieva.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6396335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s-ES" sz="2400" dirty="0" smtClean="0"/>
              <a:t>3. A veces hay mucha nieve.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419600" y="5943600"/>
            <a:ext cx="472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s-ES" sz="2400" dirty="0" smtClean="0"/>
              <a:t>4. La temperatura baja a cinco grados bajo cero.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blog.pepecar.com/wp-content/uploads/2010/12/Estaci%C3%B3n-de-esqu%C3%AD-Sierra-Nev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3810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Una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estación</a:t>
            </a:r>
            <a:r>
              <a:rPr lang="en-US" sz="2800" dirty="0" smtClean="0">
                <a:solidFill>
                  <a:schemeClr val="bg1"/>
                </a:solidFill>
              </a:rPr>
              <a:t> de </a:t>
            </a:r>
            <a:r>
              <a:rPr lang="en-US" sz="2800" dirty="0" err="1" smtClean="0">
                <a:solidFill>
                  <a:schemeClr val="bg1"/>
                </a:solidFill>
              </a:rPr>
              <a:t>esquí</a:t>
            </a:r>
            <a:endParaRPr lang="en-US" sz="28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781800" y="2438400"/>
            <a:ext cx="152400" cy="1143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19812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El </a:t>
            </a:r>
            <a:r>
              <a:rPr lang="en-US" sz="2800" dirty="0" err="1" smtClean="0">
                <a:solidFill>
                  <a:srgbClr val="FF0000"/>
                </a:solidFill>
              </a:rPr>
              <a:t>telesquí</a:t>
            </a:r>
            <a:r>
              <a:rPr lang="en-US" sz="2800" dirty="0" smtClean="0">
                <a:solidFill>
                  <a:srgbClr val="FF0000"/>
                </a:solidFill>
              </a:rPr>
              <a:t>, el </a:t>
            </a:r>
            <a:r>
              <a:rPr lang="en-US" sz="2800" dirty="0" err="1" smtClean="0">
                <a:solidFill>
                  <a:srgbClr val="FF0000"/>
                </a:solidFill>
              </a:rPr>
              <a:t>telesilla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4478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La </a:t>
            </a:r>
            <a:r>
              <a:rPr lang="en-US" sz="2800" dirty="0" err="1" smtClean="0">
                <a:solidFill>
                  <a:schemeClr val="bg1"/>
                </a:solidFill>
              </a:rPr>
              <a:t>montaña</a:t>
            </a:r>
            <a:endParaRPr lang="en-US" sz="28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43200" y="1828800"/>
            <a:ext cx="8382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carrieandjonathan.com/images/new-zealand/broken-river-skiing-dscn97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609600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La </a:t>
            </a:r>
            <a:r>
              <a:rPr lang="en-US" sz="2800" b="1" dirty="0" err="1" smtClean="0">
                <a:solidFill>
                  <a:srgbClr val="C00000"/>
                </a:solidFill>
              </a:rPr>
              <a:t>ventanilla</a:t>
            </a:r>
            <a:r>
              <a:rPr lang="en-US" sz="2800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La </a:t>
            </a:r>
            <a:r>
              <a:rPr lang="en-US" sz="2800" b="1" dirty="0" err="1" smtClean="0">
                <a:solidFill>
                  <a:srgbClr val="C00000"/>
                </a:solidFill>
              </a:rPr>
              <a:t>boletaría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arm6.staticflickr.com/5217/5384278865_d49b091b35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76400"/>
            <a:ext cx="4419600" cy="2819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96000" y="8382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El </a:t>
            </a:r>
            <a:r>
              <a:rPr lang="en-US" sz="2800" dirty="0" err="1" smtClean="0">
                <a:solidFill>
                  <a:srgbClr val="FF0000"/>
                </a:solidFill>
              </a:rPr>
              <a:t>telesquí</a:t>
            </a:r>
            <a:r>
              <a:rPr lang="en-US" sz="2800" dirty="0" smtClean="0">
                <a:solidFill>
                  <a:srgbClr val="FF0000"/>
                </a:solidFill>
              </a:rPr>
              <a:t>, el </a:t>
            </a:r>
            <a:r>
              <a:rPr lang="en-US" sz="2800" dirty="0" err="1" smtClean="0">
                <a:solidFill>
                  <a:srgbClr val="FF0000"/>
                </a:solidFill>
              </a:rPr>
              <a:t>telesilla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vasport.com/fotos/250911/407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381000"/>
            <a:ext cx="457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La </a:t>
            </a:r>
            <a:r>
              <a:rPr lang="en-US" sz="2800" b="1" dirty="0" err="1" smtClean="0"/>
              <a:t>pista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para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expertos</a:t>
            </a:r>
            <a:endParaRPr lang="en-US" sz="2800" b="1" dirty="0" smtClean="0"/>
          </a:p>
          <a:p>
            <a:r>
              <a:rPr lang="en-US" sz="2800" b="1" dirty="0" smtClean="0"/>
              <a:t>La </a:t>
            </a:r>
            <a:r>
              <a:rPr lang="en-US" sz="2800" b="1" dirty="0" err="1" smtClean="0"/>
              <a:t>pista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para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principantes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cartoonstock.com/newscartoons/cartoonists/pba/lowres/pban43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19200"/>
            <a:ext cx="4876800" cy="48006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1219200" y="4953000"/>
            <a:ext cx="1143000" cy="762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" y="39624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El </a:t>
            </a:r>
            <a:r>
              <a:rPr lang="en-US" sz="2800" b="1" dirty="0" err="1" smtClean="0">
                <a:solidFill>
                  <a:srgbClr val="0070C0"/>
                </a:solidFill>
              </a:rPr>
              <a:t>esquí</a:t>
            </a:r>
            <a:endParaRPr lang="en-US" sz="2800" b="1" dirty="0">
              <a:solidFill>
                <a:srgbClr val="0070C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600200" y="3429000"/>
            <a:ext cx="1143000" cy="762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26670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El </a:t>
            </a:r>
            <a:r>
              <a:rPr lang="en-US" sz="2800" b="1" dirty="0" err="1" smtClean="0">
                <a:solidFill>
                  <a:srgbClr val="0070C0"/>
                </a:solidFill>
              </a:rPr>
              <a:t>bastón</a:t>
            </a:r>
            <a:endParaRPr lang="en-US" sz="2800" b="1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419600" y="2514600"/>
            <a:ext cx="2286000" cy="838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58000" y="1981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Los </a:t>
            </a:r>
            <a:r>
              <a:rPr lang="en-US" sz="2800" b="1" dirty="0" err="1" smtClean="0">
                <a:solidFill>
                  <a:srgbClr val="0070C0"/>
                </a:solidFill>
              </a:rPr>
              <a:t>guantes</a:t>
            </a:r>
            <a:endParaRPr lang="en-US" sz="2800" b="1" dirty="0">
              <a:solidFill>
                <a:srgbClr val="0070C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438400" y="1371600"/>
            <a:ext cx="685800" cy="1828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71600" y="7620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El anorak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43200" y="62484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El </a:t>
            </a:r>
            <a:r>
              <a:rPr lang="en-US" sz="2800" b="1" dirty="0" err="1" smtClean="0">
                <a:solidFill>
                  <a:srgbClr val="0070C0"/>
                </a:solidFill>
              </a:rPr>
              <a:t>esquiador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greenlandadventure.com/articulos_auroras/P9080055-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0" y="2514600"/>
            <a:ext cx="3724275" cy="2790825"/>
          </a:xfrm>
          <a:prstGeom prst="rect">
            <a:avLst/>
          </a:prstGeom>
          <a:noFill/>
        </p:spPr>
      </p:pic>
      <p:pic>
        <p:nvPicPr>
          <p:cNvPr id="24586" name="Picture 10" descr="http://www.pdmbenalmadena.es/files/imgs/pdm/instalaciones/25955_hielo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9600" y="3048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La </a:t>
            </a:r>
            <a:r>
              <a:rPr lang="en-US" sz="3200" b="1" dirty="0" err="1" smtClean="0">
                <a:solidFill>
                  <a:srgbClr val="C00000"/>
                </a:solidFill>
              </a:rPr>
              <a:t>pista</a:t>
            </a:r>
            <a:r>
              <a:rPr lang="en-US" sz="3200" b="1" dirty="0" smtClean="0">
                <a:solidFill>
                  <a:srgbClr val="C00000"/>
                </a:solidFill>
              </a:rPr>
              <a:t> de </a:t>
            </a:r>
            <a:r>
              <a:rPr lang="en-US" sz="3200" b="1" dirty="0" err="1" smtClean="0">
                <a:solidFill>
                  <a:srgbClr val="C00000"/>
                </a:solidFill>
              </a:rPr>
              <a:t>patinaje</a:t>
            </a:r>
            <a:r>
              <a:rPr lang="en-US" sz="3200" b="1" dirty="0" smtClean="0">
                <a:solidFill>
                  <a:srgbClr val="C00000"/>
                </a:solidFill>
              </a:rPr>
              <a:t>, el </a:t>
            </a:r>
            <a:r>
              <a:rPr lang="en-US" sz="3200" b="1" dirty="0" err="1" smtClean="0">
                <a:solidFill>
                  <a:srgbClr val="C00000"/>
                </a:solidFill>
              </a:rPr>
              <a:t>patinadero</a:t>
            </a:r>
            <a:endParaRPr lang="en-US" sz="3200" b="1" dirty="0">
              <a:solidFill>
                <a:srgbClr val="C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315200" y="4114800"/>
            <a:ext cx="228600" cy="12954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81800" y="35814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El </a:t>
            </a:r>
            <a:r>
              <a:rPr lang="en-US" sz="2800" b="1" dirty="0" err="1" smtClean="0">
                <a:solidFill>
                  <a:srgbClr val="C00000"/>
                </a:solidFill>
              </a:rPr>
              <a:t>hielo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24582" name="Picture 6" descr="http://1.bp.blogspot.com/-Wb56xhArzlw/TcmRso6BzlI/AAAAAAAAAAM/5st5HtiAgDw/s1600/Patinador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1" y="1404594"/>
            <a:ext cx="2895600" cy="4462806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flipH="1">
            <a:off x="4114800" y="1600200"/>
            <a:ext cx="1828800" cy="129540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8600" y="12192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Los </a:t>
            </a:r>
            <a:r>
              <a:rPr lang="en-US" sz="2800" b="1" dirty="0" err="1" smtClean="0">
                <a:solidFill>
                  <a:srgbClr val="C00000"/>
                </a:solidFill>
              </a:rPr>
              <a:t>patines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133600" y="1600200"/>
            <a:ext cx="1066800" cy="3048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72200" y="1905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El </a:t>
            </a:r>
            <a:r>
              <a:rPr lang="en-US" sz="2800" b="1" dirty="0" err="1" smtClean="0">
                <a:solidFill>
                  <a:srgbClr val="C00000"/>
                </a:solidFill>
              </a:rPr>
              <a:t>patinaje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2200" y="25146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</a:rPr>
              <a:t>patinar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72200" y="12192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La </a:t>
            </a:r>
            <a:r>
              <a:rPr lang="en-US" sz="2800" b="1" dirty="0" err="1" smtClean="0">
                <a:solidFill>
                  <a:srgbClr val="C00000"/>
                </a:solidFill>
              </a:rPr>
              <a:t>patinadora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6" grpId="0"/>
      <p:bldP spid="20" grpId="0"/>
      <p:bldP spid="21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334</Words>
  <Application>Microsoft Office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Escriben las oraciones</vt:lpstr>
      <vt:lpstr>¿Que tiempo hace en el invierno?</vt:lpstr>
      <vt:lpstr>Slide 4</vt:lpstr>
      <vt:lpstr>Slide 5</vt:lpstr>
      <vt:lpstr>Slide 6</vt:lpstr>
      <vt:lpstr>Slide 7</vt:lpstr>
      <vt:lpstr>Slide 8</vt:lpstr>
      <vt:lpstr>Slide 9</vt:lpstr>
      <vt:lpstr>Slide 10</vt:lpstr>
      <vt:lpstr>Textbook Pg 130 Ex 2</vt:lpstr>
      <vt:lpstr>Textbook Pg 130 Ex 3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2012-03-07T19:45:22Z</dcterms:created>
  <dcterms:modified xsi:type="dcterms:W3CDTF">2012-03-07T19:46:24Z</dcterms:modified>
</cp:coreProperties>
</file>